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58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icrosoft Sans Serif" panose="020B0604020202020204" pitchFamily="34" charset="0"/>
      <p:regular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Ubuntu" panose="020B0604020202020204" charset="0"/>
      <p:regular r:id="rId19"/>
      <p:bold r:id="rId20"/>
      <p:italic r:id="rId21"/>
      <p:boldItalic r:id="rId2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2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iegolaballos.com/podcast/64-que-es-un-repositorio-de-codigo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codecamp.org/espanol/news/10-comandos-de-git-que-todo-desarrollador-deberia-saber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3: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Repositorios de Código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41008" y="1992971"/>
            <a:ext cx="9923339" cy="30575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5"/>
              </a:spcBef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importante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reconocer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servicios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alojamiento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repositorios</a:t>
            </a:r>
            <a:r>
              <a:rPr sz="1600" spc="6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versiones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entidades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independientes.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versiones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utilidades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líneas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comando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bajo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nivel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que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emplean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gestionar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ciclo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vida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una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colección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código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fuente.</a:t>
            </a:r>
            <a:endParaRPr sz="16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251460" algn="just">
              <a:lnSpc>
                <a:spcPct val="107200"/>
              </a:lnSpc>
              <a:spcBef>
                <a:spcPts val="5"/>
              </a:spcBef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servicios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alojamiento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repositorios</a:t>
            </a:r>
            <a:r>
              <a:rPr sz="1600" spc="6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aplicaciones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web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terceros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encapsulan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mejoran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versiones.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completo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servicio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alojamiento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repositorios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sin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tener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versiones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subyacente.</a:t>
            </a:r>
            <a:endParaRPr sz="16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96520" algn="just">
              <a:lnSpc>
                <a:spcPct val="106900"/>
              </a:lnSpc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resumen,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repositorio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código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versiones,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permite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guardar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programa,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toda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lugar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seguro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través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versiones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mantener 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historial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todos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producen.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074323-862A-4605-A502-2267B06773C5}"/>
              </a:ext>
            </a:extLst>
          </p:cNvPr>
          <p:cNvSpPr txBox="1"/>
          <p:nvPr/>
        </p:nvSpPr>
        <p:spPr>
          <a:xfrm>
            <a:off x="4205588" y="748715"/>
            <a:ext cx="8879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Repositorios de Código</a:t>
            </a:r>
          </a:p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Alojamiento – Control de versiones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A4155581-543F-47B5-A921-AD22BDCD6D4C}"/>
              </a:ext>
            </a:extLst>
          </p:cNvPr>
          <p:cNvGrpSpPr>
            <a:grpSpLocks/>
          </p:cNvGrpSpPr>
          <p:nvPr/>
        </p:nvGrpSpPr>
        <p:grpSpPr bwMode="auto">
          <a:xfrm>
            <a:off x="3693744" y="841100"/>
            <a:ext cx="390047" cy="369280"/>
            <a:chOff x="2078" y="1680"/>
            <a:chExt cx="1615" cy="1615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DC7F8CAC-BD46-4FF9-B946-1B63628B9F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87A84D22-E65C-4696-8387-99FA74F9F4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B5BE0B6D-4A6E-4796-AB57-4586C72DFB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BFC3B49F-5152-47EC-A0A4-F05EB64D79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7">
              <a:extLst>
                <a:ext uri="{FF2B5EF4-FFF2-40B4-BE49-F238E27FC236}">
                  <a16:creationId xmlns:a16="http://schemas.microsoft.com/office/drawing/2014/main" id="{362EA6A6-8C1E-4E4C-AA85-F90F85476D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CDFCED07-97A1-42BD-80D3-5FC6BB0306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7948" y="2160323"/>
            <a:ext cx="10016104" cy="319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40970" indent="-343535">
              <a:lnSpc>
                <a:spcPct val="107500"/>
              </a:lnSpc>
              <a:spcBef>
                <a:spcPts val="100"/>
              </a:spcBef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trabajo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paralelo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dos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programa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válidas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versiones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elementos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entren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conflicto</a:t>
            </a:r>
            <a:r>
              <a:rPr sz="14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sí.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A3838"/>
              </a:buClr>
              <a:buFont typeface="Microsoft Sans Serif"/>
              <a:buChar char="●"/>
            </a:pPr>
            <a:endParaRPr sz="1400" dirty="0">
              <a:latin typeface="Tahoma"/>
              <a:cs typeface="Tahoma"/>
            </a:endParaRPr>
          </a:p>
          <a:p>
            <a:pPr marL="355600" marR="131445" indent="-343535">
              <a:lnSpc>
                <a:spcPct val="106900"/>
              </a:lnSpc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seguridad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código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máxima,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ya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garantiza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misma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mediante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diferentes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métodos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avanzados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ciberseguridad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creación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constante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copias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seguridad.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A3838"/>
              </a:buClr>
              <a:buFont typeface="Microsoft Sans Serif"/>
              <a:buChar char="●"/>
            </a:pPr>
            <a:endParaRPr sz="1400" dirty="0">
              <a:latin typeface="Tahoma"/>
              <a:cs typeface="Tahoma"/>
            </a:endParaRPr>
          </a:p>
          <a:p>
            <a:pPr marL="355600" marR="5080" indent="-343535">
              <a:lnSpc>
                <a:spcPct val="107100"/>
              </a:lnSpc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disponer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acceder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historial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cambios.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programador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tiene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obligación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señalar qué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realizado,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quién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llevado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cabo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también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cuándo 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hicieron.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mayor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control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sobre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versión,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corregir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facilita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realizado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nuevo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estado.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A3838"/>
              </a:buClr>
              <a:buFont typeface="Microsoft Sans Serif"/>
              <a:buChar char="●"/>
            </a:pPr>
            <a:endParaRPr sz="1400" dirty="0">
              <a:latin typeface="Tahoma"/>
              <a:cs typeface="Tahoma"/>
            </a:endParaRPr>
          </a:p>
          <a:p>
            <a:pPr marL="355600" marR="69850" indent="-343535">
              <a:lnSpc>
                <a:spcPct val="107100"/>
              </a:lnSpc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Facilita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entendimiento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proyecto,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avances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estado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actual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última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versión.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Algo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posible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gracias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pequeño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cambio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realizado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programador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debe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ir acompañado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mensaje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explicativo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tarea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realizada.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Así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evita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demás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programadores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perder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tiempo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cuestionando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porqué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realizados.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igual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manera,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facilita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corrección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errores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hubiera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detectados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otro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programador.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4F58B8-7453-4CD4-BB32-08EA1B3A4408}"/>
              </a:ext>
            </a:extLst>
          </p:cNvPr>
          <p:cNvSpPr txBox="1"/>
          <p:nvPr/>
        </p:nvSpPr>
        <p:spPr>
          <a:xfrm>
            <a:off x="4205588" y="748715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Repositorios de Código - Beneficios</a:t>
            </a:r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25381624-6DFD-41F3-9816-99C7727A3C6C}"/>
              </a:ext>
            </a:extLst>
          </p:cNvPr>
          <p:cNvGrpSpPr>
            <a:grpSpLocks/>
          </p:cNvGrpSpPr>
          <p:nvPr/>
        </p:nvGrpSpPr>
        <p:grpSpPr bwMode="auto">
          <a:xfrm>
            <a:off x="3693744" y="841100"/>
            <a:ext cx="390047" cy="369280"/>
            <a:chOff x="2078" y="1680"/>
            <a:chExt cx="1615" cy="1615"/>
          </a:xfrm>
        </p:grpSpPr>
        <p:sp>
          <p:nvSpPr>
            <p:cNvPr id="7" name="Oval 33">
              <a:extLst>
                <a:ext uri="{FF2B5EF4-FFF2-40B4-BE49-F238E27FC236}">
                  <a16:creationId xmlns:a16="http://schemas.microsoft.com/office/drawing/2014/main" id="{AB07E19B-0B26-47D5-91E2-93F89CE57C6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8" name="Oval 34">
              <a:extLst>
                <a:ext uri="{FF2B5EF4-FFF2-40B4-BE49-F238E27FC236}">
                  <a16:creationId xmlns:a16="http://schemas.microsoft.com/office/drawing/2014/main" id="{DAC8E119-5CA4-4C8C-8EC6-DF8B966D2C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5">
              <a:extLst>
                <a:ext uri="{FF2B5EF4-FFF2-40B4-BE49-F238E27FC236}">
                  <a16:creationId xmlns:a16="http://schemas.microsoft.com/office/drawing/2014/main" id="{357F88E4-FB29-458C-B195-1344170C7F7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0" name="Oval 36">
              <a:extLst>
                <a:ext uri="{FF2B5EF4-FFF2-40B4-BE49-F238E27FC236}">
                  <a16:creationId xmlns:a16="http://schemas.microsoft.com/office/drawing/2014/main" id="{C8C23288-1C7D-4BBE-96C6-01345EA3AD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7">
              <a:extLst>
                <a:ext uri="{FF2B5EF4-FFF2-40B4-BE49-F238E27FC236}">
                  <a16:creationId xmlns:a16="http://schemas.microsoft.com/office/drawing/2014/main" id="{935F04B1-E64C-44DA-9B9E-0A982AD668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8">
              <a:extLst>
                <a:ext uri="{FF2B5EF4-FFF2-40B4-BE49-F238E27FC236}">
                  <a16:creationId xmlns:a16="http://schemas.microsoft.com/office/drawing/2014/main" id="{B29F5D7A-DDE6-4F5E-8A41-362372426D3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13004" y="1695123"/>
            <a:ext cx="9711304" cy="11451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290"/>
              </a:spcBef>
            </a:pPr>
            <a:r>
              <a:rPr sz="1600" spc="-5" dirty="0">
                <a:latin typeface="Tahoma"/>
                <a:cs typeface="Tahoma"/>
              </a:rPr>
              <a:t>Los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sistemas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control</a:t>
            </a:r>
            <a:r>
              <a:rPr sz="1600" b="1" spc="4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de</a:t>
            </a:r>
            <a:r>
              <a:rPr sz="1600" b="1" spc="1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versiones</a:t>
            </a:r>
            <a:r>
              <a:rPr sz="1600" b="1" spc="3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distribuidos</a:t>
            </a:r>
            <a:r>
              <a:rPr sz="1600" b="1" spc="5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(en</a:t>
            </a:r>
            <a:r>
              <a:rPr sz="1600" b="1" spc="2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adelante</a:t>
            </a:r>
            <a:r>
              <a:rPr sz="1600" b="1" spc="3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SCVD)</a:t>
            </a:r>
            <a:r>
              <a:rPr sz="1600" b="1" spc="4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no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dependen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necesariamente</a:t>
            </a:r>
            <a:r>
              <a:rPr sz="1600" dirty="0">
                <a:latin typeface="Tahoma"/>
                <a:cs typeface="Tahoma"/>
              </a:rPr>
              <a:t> de </a:t>
            </a:r>
            <a:r>
              <a:rPr sz="1600" spc="-5" dirty="0">
                <a:latin typeface="Tahoma"/>
                <a:cs typeface="Tahoma"/>
              </a:rPr>
              <a:t>un 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servidor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central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para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almacenar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las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versiones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los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ficheros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del </a:t>
            </a:r>
            <a:r>
              <a:rPr sz="1600" spc="-15" dirty="0">
                <a:latin typeface="Tahoma"/>
                <a:cs typeface="Tahoma"/>
              </a:rPr>
              <a:t>proyecto.</a:t>
            </a:r>
            <a:r>
              <a:rPr sz="1600" spc="5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los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SCVD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cada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programador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tiene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EA2D5F"/>
                </a:solidFill>
                <a:latin typeface="Tahoma"/>
                <a:cs typeface="Tahoma"/>
              </a:rPr>
              <a:t>una</a:t>
            </a:r>
            <a:r>
              <a:rPr sz="1600" b="1" spc="3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EA2D5F"/>
                </a:solidFill>
                <a:latin typeface="Tahoma"/>
                <a:cs typeface="Tahoma"/>
              </a:rPr>
              <a:t>copia</a:t>
            </a:r>
            <a:r>
              <a:rPr sz="1600" b="1" spc="4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local</a:t>
            </a:r>
            <a:r>
              <a:rPr sz="1600" b="1" spc="4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EA2D5F"/>
                </a:solidFill>
                <a:latin typeface="Tahoma"/>
                <a:cs typeface="Tahoma"/>
              </a:rPr>
              <a:t>o</a:t>
            </a:r>
            <a:r>
              <a:rPr sz="1600" b="1" spc="5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EA2D5F"/>
                </a:solidFill>
                <a:latin typeface="Tahoma"/>
                <a:cs typeface="Tahoma"/>
              </a:rPr>
              <a:t>clon</a:t>
            </a:r>
            <a:r>
              <a:rPr sz="1600" b="1" spc="7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del </a:t>
            </a:r>
            <a:r>
              <a:rPr sz="1600" spc="-10" dirty="0">
                <a:latin typeface="Tahoma"/>
                <a:cs typeface="Tahoma"/>
              </a:rPr>
              <a:t>repositorio</a:t>
            </a:r>
            <a:r>
              <a:rPr sz="1600" spc="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principal.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Esto</a:t>
            </a:r>
            <a:r>
              <a:rPr sz="1600" spc="3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quiere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decir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que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cada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programador</a:t>
            </a:r>
            <a:r>
              <a:rPr sz="1600" spc="2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mantiene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un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repositorio </a:t>
            </a:r>
            <a:r>
              <a:rPr sz="1600" spc="-484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local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propio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que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contiene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todos</a:t>
            </a:r>
            <a:r>
              <a:rPr sz="1600" spc="4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los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archivos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y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metadato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presente</a:t>
            </a:r>
            <a:r>
              <a:rPr sz="1600" spc="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en el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repositorio</a:t>
            </a:r>
            <a:r>
              <a:rPr sz="1600" spc="5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principal.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Todos</a:t>
            </a:r>
            <a:r>
              <a:rPr sz="1600" spc="3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pueden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operar 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con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su</a:t>
            </a:r>
            <a:r>
              <a:rPr sz="1600" spc="-10" dirty="0">
                <a:latin typeface="Tahoma"/>
                <a:cs typeface="Tahoma"/>
              </a:rPr>
              <a:t> repositorio</a:t>
            </a:r>
            <a:r>
              <a:rPr sz="1600" spc="45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local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sin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ninguna</a:t>
            </a:r>
            <a:r>
              <a:rPr sz="1600" spc="-10" dirty="0">
                <a:latin typeface="Tahoma"/>
                <a:cs typeface="Tahoma"/>
              </a:rPr>
              <a:t> interferencia.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783" y="2133599"/>
            <a:ext cx="5485736" cy="47243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558AD54-AB02-464B-9A90-72722D8B4021}"/>
              </a:ext>
            </a:extLst>
          </p:cNvPr>
          <p:cNvSpPr txBox="1"/>
          <p:nvPr/>
        </p:nvSpPr>
        <p:spPr>
          <a:xfrm>
            <a:off x="4205588" y="748715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Sistema de control de versiones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89CD7267-FDF4-43E3-A0DC-D1DF4A30D93F}"/>
              </a:ext>
            </a:extLst>
          </p:cNvPr>
          <p:cNvGrpSpPr>
            <a:grpSpLocks/>
          </p:cNvGrpSpPr>
          <p:nvPr/>
        </p:nvGrpSpPr>
        <p:grpSpPr bwMode="auto">
          <a:xfrm>
            <a:off x="3693744" y="841100"/>
            <a:ext cx="390047" cy="369280"/>
            <a:chOff x="2078" y="1680"/>
            <a:chExt cx="1615" cy="1615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5C5650BB-508F-4490-846E-FE339345F24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5BC6D1C2-7CA8-4B89-925F-83DE9F7FC3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211026F0-708C-4428-A44F-2599D86300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4FB986A0-9DB2-4015-B78B-2816BBA640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7">
              <a:extLst>
                <a:ext uri="{FF2B5EF4-FFF2-40B4-BE49-F238E27FC236}">
                  <a16:creationId xmlns:a16="http://schemas.microsoft.com/office/drawing/2014/main" id="{CFAE2C64-8CB3-4791-8C6D-94BE84D9F1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2E34E1B1-176B-46F7-8489-A0EA3DBCB6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8730" y="1933710"/>
            <a:ext cx="10257790" cy="34158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5"/>
              </a:spcBef>
            </a:pPr>
            <a:r>
              <a:rPr sz="1400" spc="-40" dirty="0">
                <a:solidFill>
                  <a:srgbClr val="3A3838"/>
                </a:solidFill>
                <a:latin typeface="Tahoma"/>
                <a:cs typeface="Tahoma"/>
              </a:rPr>
              <a:t>Todos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programadores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actualizar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repositorios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locales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nuevos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datos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central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operación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llamada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‘pull‘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persistir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 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principal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operación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llamada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‘push‘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local.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hecho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clonar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entero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 su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propio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puesto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trabajo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tener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local,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proporciona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siguientes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ventajas: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Tahoma"/>
              <a:cs typeface="Tahoma"/>
            </a:endParaRPr>
          </a:p>
          <a:p>
            <a:pPr marL="355600" marR="208915" indent="-343535" algn="just">
              <a:lnSpc>
                <a:spcPct val="106900"/>
              </a:lnSpc>
              <a:spcBef>
                <a:spcPts val="5"/>
              </a:spcBef>
              <a:buClr>
                <a:srgbClr val="747474"/>
              </a:buClr>
              <a:buSzPct val="75000"/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40" dirty="0">
                <a:solidFill>
                  <a:srgbClr val="3A3838"/>
                </a:solidFill>
                <a:latin typeface="Tahoma"/>
                <a:cs typeface="Tahoma"/>
              </a:rPr>
              <a:t>Todas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operaciones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(excepto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push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pull)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muy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rápidas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porque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herramienta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sólo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necesita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acceder al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disco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duro,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 un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remoto.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tanto,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siempre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necesita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conexión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internet.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buClr>
                <a:srgbClr val="747474"/>
              </a:buClr>
              <a:buFont typeface="Microsoft Sans Serif"/>
              <a:buChar char="●"/>
            </a:pPr>
            <a:endParaRPr sz="1400" dirty="0">
              <a:latin typeface="Tahoma"/>
              <a:cs typeface="Tahoma"/>
            </a:endParaRPr>
          </a:p>
          <a:p>
            <a:pPr marL="355600" marR="99060" indent="-343535" algn="just">
              <a:lnSpc>
                <a:spcPct val="106900"/>
              </a:lnSpc>
              <a:buClr>
                <a:srgbClr val="747474"/>
              </a:buClr>
              <a:buSzPct val="75000"/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nuevos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guardar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(commit)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localmente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manipular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datos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4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principal.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vez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tenga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listo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conjunto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cambios,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persistir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(push)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todos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vez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principal.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40"/>
              </a:spcBef>
              <a:buClr>
                <a:srgbClr val="747474"/>
              </a:buClr>
              <a:buFont typeface="Microsoft Sans Serif"/>
              <a:buChar char="●"/>
            </a:pPr>
            <a:endParaRPr sz="1400" dirty="0">
              <a:latin typeface="Tahoma"/>
              <a:cs typeface="Tahoma"/>
            </a:endParaRPr>
          </a:p>
          <a:p>
            <a:pPr marL="355600" marR="496570" indent="-343535" algn="just">
              <a:lnSpc>
                <a:spcPct val="107200"/>
              </a:lnSpc>
              <a:spcBef>
                <a:spcPts val="5"/>
              </a:spcBef>
              <a:buClr>
                <a:srgbClr val="747474"/>
              </a:buClr>
              <a:buSzPct val="75000"/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Dado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programador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tiene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copia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completa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4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proyecto,</a:t>
            </a:r>
            <a:r>
              <a:rPr sz="1400" spc="6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 compartir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sí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fuera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necesario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obtener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feedback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antes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persistir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principal.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  <a:buClr>
                <a:srgbClr val="747474"/>
              </a:buClr>
              <a:buFont typeface="Microsoft Sans Serif"/>
              <a:buChar char="●"/>
            </a:pPr>
            <a:endParaRPr sz="1400" dirty="0">
              <a:latin typeface="Tahoma"/>
              <a:cs typeface="Tahoma"/>
            </a:endParaRPr>
          </a:p>
          <a:p>
            <a:pPr marL="355600" marR="429259" indent="-343535" algn="just">
              <a:lnSpc>
                <a:spcPct val="106900"/>
              </a:lnSpc>
              <a:buClr>
                <a:srgbClr val="747474"/>
              </a:buClr>
              <a:buSzPct val="75000"/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 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servidor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central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sufre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algún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percance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algún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momento,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datos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perdidos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 recuperados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fácilmente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cualquiera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de los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repositorios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locales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colaboradores.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0F2460-AEAF-4713-922A-7398458B3A43}"/>
              </a:ext>
            </a:extLst>
          </p:cNvPr>
          <p:cNvSpPr txBox="1"/>
          <p:nvPr/>
        </p:nvSpPr>
        <p:spPr>
          <a:xfrm>
            <a:off x="4179084" y="457167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Sistema de control de versiones</a:t>
            </a:r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05F52440-BCD8-49BE-A002-6859E9D5739F}"/>
              </a:ext>
            </a:extLst>
          </p:cNvPr>
          <p:cNvGrpSpPr>
            <a:grpSpLocks/>
          </p:cNvGrpSpPr>
          <p:nvPr/>
        </p:nvGrpSpPr>
        <p:grpSpPr bwMode="auto">
          <a:xfrm>
            <a:off x="3667240" y="549552"/>
            <a:ext cx="390047" cy="369280"/>
            <a:chOff x="2078" y="1680"/>
            <a:chExt cx="1615" cy="1615"/>
          </a:xfrm>
        </p:grpSpPr>
        <p:sp>
          <p:nvSpPr>
            <p:cNvPr id="6" name="Oval 33">
              <a:extLst>
                <a:ext uri="{FF2B5EF4-FFF2-40B4-BE49-F238E27FC236}">
                  <a16:creationId xmlns:a16="http://schemas.microsoft.com/office/drawing/2014/main" id="{6D496AA8-8CFD-496B-9D2F-9A95D751AD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7" name="Oval 34">
              <a:extLst>
                <a:ext uri="{FF2B5EF4-FFF2-40B4-BE49-F238E27FC236}">
                  <a16:creationId xmlns:a16="http://schemas.microsoft.com/office/drawing/2014/main" id="{C5151477-6932-4B6C-8CC1-51CB6615E4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8" name="Oval 35">
              <a:extLst>
                <a:ext uri="{FF2B5EF4-FFF2-40B4-BE49-F238E27FC236}">
                  <a16:creationId xmlns:a16="http://schemas.microsoft.com/office/drawing/2014/main" id="{D88DEF75-6242-4A84-A69C-4A25D270F0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9" name="Oval 36">
              <a:extLst>
                <a:ext uri="{FF2B5EF4-FFF2-40B4-BE49-F238E27FC236}">
                  <a16:creationId xmlns:a16="http://schemas.microsoft.com/office/drawing/2014/main" id="{ACDA2020-F88B-451F-81AF-5D258836881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0" name="Oval 37">
              <a:extLst>
                <a:ext uri="{FF2B5EF4-FFF2-40B4-BE49-F238E27FC236}">
                  <a16:creationId xmlns:a16="http://schemas.microsoft.com/office/drawing/2014/main" id="{DE865AA9-8FE0-4579-9A6A-EAD5FA2A84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8">
              <a:extLst>
                <a:ext uri="{FF2B5EF4-FFF2-40B4-BE49-F238E27FC236}">
                  <a16:creationId xmlns:a16="http://schemas.microsoft.com/office/drawing/2014/main" id="{BC7EFA79-4D81-4B99-9585-64AEC0BC3F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19211" y="1860986"/>
            <a:ext cx="10302875" cy="1071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7100"/>
              </a:lnSpc>
              <a:spcBef>
                <a:spcPts val="105"/>
              </a:spcBef>
            </a:pP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GitLab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plataforma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social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coding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subir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repositorios</a:t>
            </a:r>
            <a:r>
              <a:rPr sz="1600" spc="6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código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alojan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versiones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Git.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sistema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ofrece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posibilidad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colaborar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otros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proyectos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crear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tuyos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propios.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respecto,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sugiere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escuchar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podcast,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describe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qué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código.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Visite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página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ingresando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siguiente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enlace: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¿Qué</a:t>
            </a:r>
            <a:r>
              <a:rPr sz="1600" u="sng" spc="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es un</a:t>
            </a:r>
            <a:r>
              <a:rPr sz="1600" u="sng" spc="-1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repositorio</a:t>
            </a:r>
            <a:r>
              <a:rPr sz="1600" u="sng" spc="6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de</a:t>
            </a:r>
            <a:r>
              <a:rPr sz="16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código?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1576" y="3429000"/>
            <a:ext cx="9972675" cy="1249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63750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caso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no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	</a:t>
            </a:r>
            <a:r>
              <a:rPr sz="1600" spc="-35" dirty="0">
                <a:solidFill>
                  <a:srgbClr val="3A3838"/>
                </a:solidFill>
                <a:latin typeface="Tahoma"/>
                <a:cs typeface="Tahoma"/>
              </a:rPr>
              <a:t>SourceTree,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posible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Git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desde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línea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comandos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así: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clonar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repositorio</a:t>
            </a:r>
            <a:r>
              <a:rPr sz="1600" spc="7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carpeta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local,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ubicarse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dentro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carpeta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local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siguiente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comando: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git</a:t>
            </a:r>
            <a:r>
              <a:rPr sz="1600" b="1" spc="10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clone</a:t>
            </a:r>
            <a:r>
              <a:rPr sz="1600" b="1" spc="1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60AC"/>
                </a:solidFill>
                <a:latin typeface="Tahoma"/>
                <a:cs typeface="Tahoma"/>
              </a:rPr>
              <a:t>&lt;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url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211" y="5176837"/>
            <a:ext cx="5553710" cy="760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crear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rama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nueva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WI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trabajando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git</a:t>
            </a:r>
            <a:r>
              <a:rPr sz="1600" b="1" spc="1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60AC"/>
                </a:solidFill>
                <a:latin typeface="Tahoma"/>
                <a:cs typeface="Tahoma"/>
              </a:rPr>
              <a:t>branch</a:t>
            </a:r>
            <a:r>
              <a:rPr sz="1600" b="1" spc="20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nombreRama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73A478C-EEC0-4810-ABAA-BEF571FA4D0F}"/>
              </a:ext>
            </a:extLst>
          </p:cNvPr>
          <p:cNvSpPr txBox="1"/>
          <p:nvPr/>
        </p:nvSpPr>
        <p:spPr>
          <a:xfrm>
            <a:off x="4205588" y="748715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GitLab</a:t>
            </a:r>
            <a:endParaRPr lang="es-ES" sz="2400" b="1" dirty="0">
              <a:solidFill>
                <a:schemeClr val="accent6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34A3E26E-7969-4B4E-B76F-996C1FA8B21C}"/>
              </a:ext>
            </a:extLst>
          </p:cNvPr>
          <p:cNvGrpSpPr>
            <a:grpSpLocks/>
          </p:cNvGrpSpPr>
          <p:nvPr/>
        </p:nvGrpSpPr>
        <p:grpSpPr bwMode="auto">
          <a:xfrm>
            <a:off x="3693744" y="841100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D31FF42E-2A2A-4FC9-B493-F39274FAF8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AB727B67-6B99-40DC-8F81-7283062BF48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468AFA81-B4A1-4862-9E08-0A89D407B4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4A595963-DB1D-451F-9F69-7230CFC9F2B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65B2E08D-0B77-49AF-A615-21F984FCF1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ED31A592-8A6A-4B95-9B53-F0C8CA8098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77779" y="1325199"/>
            <a:ext cx="2749550" cy="1249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pasar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una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rama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otra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git</a:t>
            </a:r>
            <a:r>
              <a:rPr sz="1600" b="1" spc="1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checkout</a:t>
            </a:r>
            <a:r>
              <a:rPr sz="1600" b="1" spc="3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nombreRama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hacer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7779" y="2804477"/>
            <a:ext cx="4828540" cy="1249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commit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sobre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rama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y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enviarla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repositorio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remoto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git</a:t>
            </a:r>
            <a:r>
              <a:rPr sz="1600" b="1" spc="20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commit</a:t>
            </a:r>
            <a:r>
              <a:rPr sz="1600" b="1" spc="1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60AC"/>
                </a:solidFill>
                <a:latin typeface="Tahoma"/>
                <a:cs typeface="Tahoma"/>
              </a:rPr>
              <a:t>m</a:t>
            </a:r>
            <a:r>
              <a:rPr sz="1600" b="1" spc="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60AC"/>
                </a:solidFill>
                <a:latin typeface="Tahoma"/>
                <a:cs typeface="Tahoma"/>
              </a:rPr>
              <a:t>“</a:t>
            </a:r>
            <a:r>
              <a:rPr sz="1600" b="1" spc="10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descripcion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git</a:t>
            </a:r>
            <a:r>
              <a:rPr sz="1600" b="1" spc="2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push</a:t>
            </a:r>
            <a:r>
              <a:rPr sz="1600" b="1" spc="1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60AC"/>
                </a:solidFill>
                <a:latin typeface="Tahoma"/>
                <a:cs typeface="Tahoma"/>
              </a:rPr>
              <a:t>u</a:t>
            </a:r>
            <a:r>
              <a:rPr sz="1600" b="1" spc="5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origin</a:t>
            </a:r>
            <a:r>
              <a:rPr sz="1600" b="1" spc="50" dirty="0">
                <a:solidFill>
                  <a:srgbClr val="3A60A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60AC"/>
                </a:solidFill>
                <a:latin typeface="Tahoma"/>
                <a:cs typeface="Tahoma"/>
              </a:rPr>
              <a:t>nombreRama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7779" y="4460979"/>
            <a:ext cx="9113520" cy="758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encontrar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información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completa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 uso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Git desde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línea 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comandos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URL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 dirty="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</a:pPr>
            <a:r>
              <a:rPr sz="1600" u="sng" spc="-3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Ver</a:t>
            </a:r>
            <a:r>
              <a:rPr sz="1600" u="sng" spc="-1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Comandos</a:t>
            </a:r>
            <a:r>
              <a:rPr sz="1600" u="sng" spc="2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básicos</a:t>
            </a:r>
            <a:r>
              <a:rPr sz="1600" u="sng" spc="2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de</a:t>
            </a:r>
            <a:r>
              <a:rPr sz="16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600" u="sng" spc="-6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GIT.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3E7CD0-3822-462B-9B0E-971AF9C8AC72}"/>
              </a:ext>
            </a:extLst>
          </p:cNvPr>
          <p:cNvSpPr txBox="1"/>
          <p:nvPr/>
        </p:nvSpPr>
        <p:spPr>
          <a:xfrm>
            <a:off x="4527329" y="659805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GitLab</a:t>
            </a:r>
            <a:endParaRPr lang="es-ES" sz="2400" b="1" dirty="0">
              <a:solidFill>
                <a:schemeClr val="accent6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A76A8705-B1A5-4156-AEED-7F88894BF05C}"/>
              </a:ext>
            </a:extLst>
          </p:cNvPr>
          <p:cNvGrpSpPr>
            <a:grpSpLocks/>
          </p:cNvGrpSpPr>
          <p:nvPr/>
        </p:nvGrpSpPr>
        <p:grpSpPr bwMode="auto">
          <a:xfrm>
            <a:off x="4015485" y="752190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B7934112-FED8-4C59-83DF-D88178547B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76C4843F-C487-41B7-8C25-ED14C0DAA1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9A527F4C-207A-414A-897F-EF965C156C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4AE5E786-DCA8-4C07-B170-D4A861BB84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7DF51306-D2BA-4F06-B1D2-1B8238EE22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8E29B056-4D99-46B0-B2FD-B4F3C62733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3: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Repositorios de Código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99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8854</TotalTime>
  <Words>901</Words>
  <Application>Microsoft Office PowerPoint</Application>
  <PresentationFormat>Panorámica</PresentationFormat>
  <Paragraphs>61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Ubuntu</vt:lpstr>
      <vt:lpstr>Calibri Light</vt:lpstr>
      <vt:lpstr>Microsoft Sans Serif</vt:lpstr>
      <vt:lpstr>Tahoma</vt:lpstr>
      <vt:lpstr>Calibri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725</cp:revision>
  <dcterms:created xsi:type="dcterms:W3CDTF">2021-04-09T17:18:33Z</dcterms:created>
  <dcterms:modified xsi:type="dcterms:W3CDTF">2021-09-05T22:57:14Z</dcterms:modified>
</cp:coreProperties>
</file>